
<file path=[Content_Types].xml><?xml version="1.0" encoding="utf-8"?>
<Types xmlns="http://schemas.openxmlformats.org/package/2006/content-types">
  <Default Extension="tiff" ContentType="image/tif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5"/>
  </p:notesMasterIdLst>
  <p:sldIdLst>
    <p:sldId id="859" r:id="rId3"/>
    <p:sldId id="860" r:id="rId4"/>
    <p:sldId id="861" r:id="rId5"/>
    <p:sldId id="862" r:id="rId6"/>
    <p:sldId id="863" r:id="rId7"/>
    <p:sldId id="864" r:id="rId8"/>
    <p:sldId id="865" r:id="rId9"/>
    <p:sldId id="866" r:id="rId10"/>
    <p:sldId id="867" r:id="rId11"/>
    <p:sldId id="868" r:id="rId12"/>
    <p:sldId id="869" r:id="rId13"/>
    <p:sldId id="870" r:id="rId14"/>
  </p:sldIdLst>
  <p:sldSz cx="12190095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8F6FD"/>
    <a:srgbClr val="39B97A"/>
    <a:srgbClr val="1EB26A"/>
    <a:srgbClr val="E3F2E7"/>
    <a:srgbClr val="FF0000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901" autoAdjust="0"/>
    <p:restoredTop sz="94606" autoAdjust="0"/>
  </p:normalViewPr>
  <p:slideViewPr>
    <p:cSldViewPr showGuides="1">
      <p:cViewPr varScale="1">
        <p:scale>
          <a:sx n="82" d="100"/>
          <a:sy n="82" d="100"/>
        </p:scale>
        <p:origin x="696" y="86"/>
      </p:cViewPr>
      <p:guideLst>
        <p:guide orient="horz" pos="2160"/>
        <p:guide pos="3844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3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8" Type="http://schemas.openxmlformats.org/officeDocument/2006/relationships/tableStyles" Target="tableStyles.xml"/><Relationship Id="rId17" Type="http://schemas.openxmlformats.org/officeDocument/2006/relationships/viewProps" Target="viewProps.xml"/><Relationship Id="rId16" Type="http://schemas.openxmlformats.org/officeDocument/2006/relationships/presProps" Target="presProps.xml"/><Relationship Id="rId15" Type="http://schemas.openxmlformats.org/officeDocument/2006/relationships/notesMaster" Target="notesMasters/notesMaster1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5160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英语完形填空与阅读理解 九年级</a:t>
            </a:r>
            <a:r>
              <a:rPr lang="en-US" altLang="zh-CN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中考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dirty="0" smtClean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第四部分  真题测评篇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真题</a:t>
            </a:r>
            <a:r>
              <a:rPr lang="zh-CN" altLang="en-US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训练  </a:t>
            </a:r>
            <a:r>
              <a:rPr lang="en-US" altLang="zh-CN" sz="4800" b="0" dirty="0" smtClean="0">
                <a:solidFill>
                  <a:srgbClr val="000000"/>
                </a:solidFill>
                <a:latin typeface="+mj-lt"/>
                <a:ea typeface="微软雅黑" panose="020B0503020204020204" pitchFamily="34" charset="-122"/>
                <a:cs typeface="微软雅黑" panose="020B0503020204020204" pitchFamily="34" charset="-122"/>
              </a:rPr>
              <a:t>3</a:t>
            </a:r>
            <a:endParaRPr lang="zh-CN" altLang="en-US" sz="4800" b="0" dirty="0">
              <a:solidFill>
                <a:srgbClr val="000000"/>
              </a:solidFill>
              <a:latin typeface="+mj-lt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1"/>
          <p:cNvSpPr txBox="1"/>
          <p:nvPr/>
        </p:nvSpPr>
        <p:spPr bwMode="auto">
          <a:xfrm>
            <a:off x="360854" y="3544956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2021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月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16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日，中国成功发射了神舟十三号飞船。根据所在位置以及史实并结合首字母提示可知，此处指神舟十三号飞船发射的时间是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2021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年的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月份。故填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October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28110"/>
            <a:ext cx="11485848" cy="2306955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 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16, 2021, China sent the Shenzhou-13 spaceship into space successfully. Wang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Yaping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was one of the three astronauts in the flight crew. On November 7, 2021,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Wang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Yaping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has become China’s first female astronaut to walk in outer space. She has left her mark on history thanks to her “bravery”.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2062247" y="1435517"/>
            <a:ext cx="126028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October</a:t>
            </a:r>
            <a:endParaRPr lang="zh-CN" alt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1"/>
          <p:cNvSpPr txBox="1"/>
          <p:nvPr/>
        </p:nvSpPr>
        <p:spPr bwMode="auto">
          <a:xfrm>
            <a:off x="360854" y="3631469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句意：为了这次任务，王亚平已经训练了超过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6000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小时。根据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“It lasts seven hours each time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可知，每次训练持续七个小时。故填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hours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12776"/>
            <a:ext cx="11485848" cy="2306955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 this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mission, Wang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Yaping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has trained for over 6,000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 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One tough exercise is the underwater training. It lasts seven hours each time. She had to wear a 200-kilogram suit and do tasks in 10-metre-deep water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 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eating or going to the toilet. No matter what difficulties she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faces, Wang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Yaping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never gives up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191550" y="1525494"/>
            <a:ext cx="93807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hours</a:t>
            </a:r>
            <a:endParaRPr lang="zh-CN" alt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1"/>
          <p:cNvSpPr txBox="1"/>
          <p:nvPr/>
        </p:nvSpPr>
        <p:spPr bwMode="auto">
          <a:xfrm>
            <a:off x="360854" y="3350999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hangingPunct="1"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句意：她必须穿着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200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公斤的宇航服，在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10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米深的水中完成任务，期间不能吃东西或上厕所。根据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“She had to wear a 200-kilogram suit and do tasks in 10-metre-deep water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eating or going to the toilet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可知，此处指在水中训练，由此可推知，应是不能吃东西。</a:t>
            </a:r>
            <a:r>
              <a:rPr lang="en-US" altLang="zh-CN" b="1" u="wavy" dirty="0">
                <a:solidFill>
                  <a:srgbClr val="FF0000"/>
                </a:solidFill>
                <a:uFill>
                  <a:solidFill>
                    <a:srgbClr val="00FFF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without doing </a:t>
            </a:r>
            <a:r>
              <a:rPr lang="en-US" altLang="zh-CN" b="1" u="wavy" dirty="0" err="1">
                <a:solidFill>
                  <a:srgbClr val="FF0000"/>
                </a:solidFill>
                <a:uFill>
                  <a:solidFill>
                    <a:srgbClr val="00FFF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sth</a:t>
            </a:r>
            <a:r>
              <a:rPr lang="zh-CN" altLang="zh-CN" b="1" u="wavy" dirty="0">
                <a:solidFill>
                  <a:srgbClr val="FF0000"/>
                </a:solidFill>
                <a:uFill>
                  <a:solidFill>
                    <a:srgbClr val="00FFF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 u="wavy" dirty="0">
                <a:solidFill>
                  <a:srgbClr val="FF0000"/>
                </a:solidFill>
                <a:uFill>
                  <a:solidFill>
                    <a:srgbClr val="00FFFF"/>
                  </a:solidFill>
                </a:uFill>
                <a:latin typeface="+mn-ea"/>
              </a:rPr>
              <a:t>“</a:t>
            </a:r>
            <a:r>
              <a:rPr lang="zh-CN" altLang="zh-CN" b="1" u="wavy" dirty="0">
                <a:solidFill>
                  <a:srgbClr val="FF0000"/>
                </a:solidFill>
                <a:uFill>
                  <a:solidFill>
                    <a:srgbClr val="00FFF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不能做某事</a:t>
            </a:r>
            <a:r>
              <a:rPr lang="en-US" altLang="zh-CN" b="1" u="wavy" dirty="0">
                <a:solidFill>
                  <a:srgbClr val="FF0000"/>
                </a:solidFill>
                <a:uFill>
                  <a:solidFill>
                    <a:srgbClr val="00FFFF"/>
                  </a:solidFill>
                </a:uFill>
                <a:latin typeface="+mn-ea"/>
              </a:rPr>
              <a:t>”</a:t>
            </a:r>
            <a:r>
              <a:rPr lang="zh-CN" altLang="zh-CN" b="1" u="wavy" dirty="0">
                <a:solidFill>
                  <a:srgbClr val="FF0000"/>
                </a:solidFill>
                <a:uFill>
                  <a:solidFill>
                    <a:srgbClr val="00FFF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，是固定搭配。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故填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without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32306"/>
            <a:ext cx="11485848" cy="2306955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 this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mission,Wang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Yaping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has trained for over 6,000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 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One tough exercise is the underwater training. It lasts seven hours each time. She had to wear a 200-kilogram suit and do tasks in 10-metre-deep water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 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   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eating or going to the toilet. No matter what difficulties she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faces, Wang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Yaping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never gives up!</a:t>
            </a:r>
            <a:endParaRPr lang="en-US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7607374" y="2420680"/>
            <a:ext cx="119455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without</a:t>
            </a:r>
            <a:endParaRPr lang="zh-CN" alt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636912"/>
            <a:ext cx="11485848" cy="576248"/>
          </a:xfrm>
        </p:spPr>
        <p:txBody>
          <a:bodyPr/>
          <a:lstStyle/>
          <a:p>
            <a:r>
              <a:rPr lang="en-US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  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介绍了王亚平成为中国首位进行太空行走的女性航天员的历程。</a:t>
            </a:r>
            <a:endParaRPr lang="zh-CN" altLang="en-US" dirty="0"/>
          </a:p>
        </p:txBody>
      </p:sp>
      <p:pic>
        <p:nvPicPr>
          <p:cNvPr id="3" name="语篇导航-DA.eps" descr="id:2147486385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577736" y="2726383"/>
            <a:ext cx="1917070" cy="46811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0863" y="1306877"/>
            <a:ext cx="10708684" cy="118601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847736"/>
            <a:ext cx="11485848" cy="175323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Wang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Yaping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one of China’s famous astronauts. She was born in a small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 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v____ 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Yantai,Shandong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Province in 1980. She had been a long-distance runner since primary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school, and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 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local sports meetings.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265733" y="1268760"/>
            <a:ext cx="3658946" cy="530814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10809133" y="1917026"/>
            <a:ext cx="103746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village</a:t>
            </a:r>
            <a:endParaRPr lang="zh-CN" altLang="en-US" dirty="0"/>
          </a:p>
        </p:txBody>
      </p:sp>
      <p:sp>
        <p:nvSpPr>
          <p:cNvPr id="6" name="内容占位符 1"/>
          <p:cNvSpPr txBox="1"/>
          <p:nvPr/>
        </p:nvSpPr>
        <p:spPr bwMode="auto">
          <a:xfrm>
            <a:off x="360854" y="3544956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句意：她于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1980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年出生在山东省烟台市的一个小村庄。根据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“She was born in a small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in </a:t>
            </a:r>
            <a:r>
              <a:rPr lang="en-US" altLang="zh-CN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Yantai,Shandong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Province in 1980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可知，此处指王亚平的出生地是一个小村庄。故填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village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内容占位符 1"/>
          <p:cNvSpPr txBox="1"/>
          <p:nvPr/>
        </p:nvSpPr>
        <p:spPr bwMode="auto">
          <a:xfrm>
            <a:off x="360854" y="2533932"/>
            <a:ext cx="11485848" cy="27922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句意：她从小学开始就是一名长跑运动员，多次参加当地的体育比赛。根据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“She had been a long-distance runner since primary school,and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in local sports meetings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可知，此处指她从小学就是一名长跑运动员，多次参加比赛。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“has/have</a:t>
            </a:r>
            <a:r>
              <a:rPr lang="zh-CN" altLang="zh-CN" b="1">
                <a:solidFill>
                  <a:srgbClr val="FF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过去分词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是现在完成时的基本结构，表示某个动作已经完成，因此用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compete“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参赛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的过去分词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competed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competed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836712"/>
            <a:ext cx="11485848" cy="175323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Wang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Yaping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one of China’s famous astronauts. She was born in a small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 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v_____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Yantai,Shandong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Province in 1980. She had been a long-distance runner since primary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school, and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 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local sports meetings. 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2278523" y="2060595"/>
            <a:ext cx="144943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competed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1"/>
          <p:cNvSpPr txBox="1"/>
          <p:nvPr/>
        </p:nvSpPr>
        <p:spPr bwMode="auto">
          <a:xfrm>
            <a:off x="360854" y="3350999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句意：她的同学鼓励她应征中国第七批女飞行员。根据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passed all the tests as well as physical examinations”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及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she was working as a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pilot in China’s air force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可知，她顺利通过了所有测试和体检，并在中国空军担任战斗机飞行员。故填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pilots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28227"/>
            <a:ext cx="11485848" cy="1753235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1997, Wang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Yaping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was a high school student. Her classmates encouraged her to be one of the seventh batch of female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 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China because she was good at sports and didn’t wear glasses.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 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Wang passed all the tests as well as physical examinations!</a:t>
            </a:r>
            <a:endParaRPr lang="en-US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5231367" y="1773039"/>
            <a:ext cx="90281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pilots</a:t>
            </a:r>
            <a:endParaRPr lang="zh-CN" alt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1"/>
          <p:cNvSpPr txBox="1"/>
          <p:nvPr/>
        </p:nvSpPr>
        <p:spPr bwMode="auto">
          <a:xfrm>
            <a:off x="360854" y="3350999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句意：幸运的是，王亚平通过了所有的测试和体检！根据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“Her classmates encouraged her”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及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“passed all the tests as well as physical examinations”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可知，此处指王亚平幸运地通过了测试和体检。副词修饰全句，表示结果。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lucky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副词形式是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luckily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，且单词位于句首，首字母应大写。故填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Luckily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28227"/>
            <a:ext cx="11485848" cy="2306955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1997, Wang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Yaping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was a high school student. Her classmates encouraged her to be one of the seventh batch of female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 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China because she was good at sports and didn’t wear glasses.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 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Wang passed all the tests as well as physical examinations!</a:t>
            </a:r>
            <a:endParaRPr lang="en-US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934774" y="2348570"/>
            <a:ext cx="119295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Luckily</a:t>
            </a:r>
            <a:endParaRPr lang="zh-CN" alt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1"/>
          <p:cNvSpPr txBox="1"/>
          <p:nvPr/>
        </p:nvSpPr>
        <p:spPr bwMode="auto">
          <a:xfrm>
            <a:off x="360854" y="3861048"/>
            <a:ext cx="11485848" cy="26168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lnSpc>
                <a:spcPct val="140000"/>
              </a:lnSpc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句意：王亚平成为宇航员的梦想始于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2003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年，那一年，杨利伟完成了中国首次载人航天飞行。根据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“when Yang </a:t>
            </a:r>
            <a:r>
              <a:rPr lang="en-US" altLang="zh-CN" b="1" dirty="0" err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Liwei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finished his space flight”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及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“Wang became a member of China’s first batch of female astronauts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可知，当时杨利伟完成了他的太空飞行后，她努力成为了中国第一批女航天员，空前有冠词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an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修饰，应用名词单数。故填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astronaut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192145"/>
          </a:xfrm>
        </p:spPr>
        <p:txBody>
          <a:bodyPr/>
          <a:lstStyle/>
          <a:p>
            <a:pPr indent="609600" hangingPunct="0">
              <a:lnSpc>
                <a:spcPct val="140000"/>
              </a:lnSpc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Wang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Yaping’s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dream of becoming an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 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started in 2003, when Yang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Liwei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finished his space flight. “Now China has its first man in space. When will our country have its first woman?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Thought Wang. At that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time, she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was working as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 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pilot in China’s air force. In May 2010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Wang became a member of China’s first batch of female astronauts. Wang is also China’s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 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woman in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space,after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Liu Yang made history by joining the Shenzhou-9 spacecraft in 2012.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6085116" y="720689"/>
            <a:ext cx="1445460" cy="55226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40000"/>
              </a:lnSpc>
            </a:pPr>
            <a:r>
              <a:rPr lang="en-US" altLang="zh-CN" sz="2400" dirty="0"/>
              <a:t>astronaut</a:t>
            </a:r>
            <a:endParaRPr lang="zh-CN" alt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1"/>
          <p:cNvSpPr txBox="1"/>
          <p:nvPr/>
        </p:nvSpPr>
        <p:spPr bwMode="auto">
          <a:xfrm>
            <a:off x="360854" y="4061748"/>
            <a:ext cx="11485848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句意：当时，她在中国空军担任战斗机飞行员。根据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“China’s air force”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以及首字母提示可知，此处指在空军担任战斗机飞行员。</a:t>
            </a:r>
            <a:r>
              <a:rPr lang="en-US" altLang="zh-CN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fighter pilot</a:t>
            </a:r>
            <a:r>
              <a:rPr lang="zh-CN" altLang="zh-CN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+mn-ea"/>
                <a:cs typeface="Times New Roman" panose="02020603050405020304" pitchFamily="18" charset="0"/>
              </a:rPr>
              <a:t>“</a:t>
            </a:r>
            <a:r>
              <a:rPr lang="zh-CN" altLang="zh-CN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战斗机飞行员</a:t>
            </a:r>
            <a:r>
              <a:rPr lang="en-US" altLang="zh-CN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+mn-ea"/>
                <a:cs typeface="Times New Roman" panose="02020603050405020304" pitchFamily="18" charset="0"/>
              </a:rPr>
              <a:t>”</a:t>
            </a:r>
            <a:r>
              <a:rPr lang="zh-CN" altLang="zh-CN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，是固定短语。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故填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fighter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5030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Wang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Yaping’s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dream of becoming an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 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started in 2003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Yang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Liwei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finished his space flight. “Now China has its first man in space. When will our country have its first woman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Thought Wang. At that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time, she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was working as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 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pilot in China’s air force. In May 2010,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Wang became a member of China’s first batch of female astronauts. Wang is also China’s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 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woman in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space, after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Liu Yang made history by joining the Shenzhou-9 spacecraft in 2012.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694965" y="1988765"/>
            <a:ext cx="107273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fighter</a:t>
            </a:r>
            <a:endParaRPr lang="zh-CN" alt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1"/>
          <p:cNvSpPr txBox="1"/>
          <p:nvPr/>
        </p:nvSpPr>
        <p:spPr bwMode="auto">
          <a:xfrm>
            <a:off x="360854" y="4061748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句意：王亚平也是中国第二位进入太空的女航天员。根据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“after Liu Yang made history by joining the Shenzhou-9 spacecraft in 2012”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可知，此前刘洋在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2012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年加入神舟九号飞船，创造了历史，由此可推知，王亚平是第二位女航天员。故填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second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Wang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Yaping’s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dream of becoming an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 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started in 2003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Yang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Liwei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finished his space flight. “Now China has its first man in space. When will our country have its first woman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Thought Wang. At that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time,she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was working as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 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pilot in China’s air force. In May 2010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Wang became a member of China’s first batch of female astronauts. Wang is also China’s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 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woman in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space,after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Liu Yang made history by joining the Shenzhou-9 spacecraft in 2012.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4899063" y="3040967"/>
            <a:ext cx="107273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second</a:t>
            </a:r>
            <a:endParaRPr lang="zh-CN" alt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 algn="ctr">
          <a:defRPr sz="2400" dirty="0"/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5164</Words>
  <Application>WPS 演示</Application>
  <PresentationFormat>自定义</PresentationFormat>
  <Paragraphs>66</Paragraphs>
  <Slides>12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22" baseType="lpstr">
      <vt:lpstr>Arial</vt:lpstr>
      <vt:lpstr>宋体</vt:lpstr>
      <vt:lpstr>Wingdings</vt:lpstr>
      <vt:lpstr>Times New Roman</vt:lpstr>
      <vt:lpstr>楷体</vt:lpstr>
      <vt:lpstr>微软雅黑</vt:lpstr>
      <vt:lpstr>黑体</vt:lpstr>
      <vt:lpstr>Arial Unicode MS</vt:lpstr>
      <vt:lpstr>Calibri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單行道</cp:lastModifiedBy>
  <cp:revision>476</cp:revision>
  <dcterms:created xsi:type="dcterms:W3CDTF">2020-11-06T05:24:00Z</dcterms:created>
  <dcterms:modified xsi:type="dcterms:W3CDTF">2025-09-18T06:01:55Z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2052-12.1.0.22529</vt:lpwstr>
  </property>
  <property fmtid="{D5CDD505-2E9C-101B-9397-08002B2CF9AE}" pid="3" name="ICV">
    <vt:lpwstr>183F53B07990440590EEDC2FFA382F57_12</vt:lpwstr>
  </property>
</Properties>
</file>